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5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3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3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DE3C-56F4-4A80-9540-6CFBF8C13AE5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D173-CD6A-47EB-A3B1-6AF686093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2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77" y="337749"/>
            <a:ext cx="10515600" cy="42836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2015 WF&amp;FSA WINE AND DESIGN….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" b="17421"/>
          <a:stretch/>
        </p:blipFill>
        <p:spPr>
          <a:xfrm>
            <a:off x="1532233" y="1471393"/>
            <a:ext cx="6804457" cy="442093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33" y="5288692"/>
            <a:ext cx="5078651" cy="1438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615777" y="823786"/>
            <a:ext cx="913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all started with the delivery of flowers and supplies, courtesy of </a:t>
            </a:r>
            <a:r>
              <a:rPr lang="en-US" dirty="0" err="1"/>
              <a:t>Kennicott</a:t>
            </a:r>
            <a:r>
              <a:rPr lang="en-US" dirty="0"/>
              <a:t> Brothers…</a:t>
            </a:r>
          </a:p>
        </p:txBody>
      </p:sp>
    </p:spTree>
    <p:extLst>
      <p:ext uri="{BB962C8B-B14F-4D97-AF65-F5344CB8AC3E}">
        <p14:creationId xmlns:p14="http://schemas.microsoft.com/office/powerpoint/2010/main" val="2499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ralife Logo K Tag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0" y="692514"/>
            <a:ext cx="2969304" cy="8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cean View 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88" y="546643"/>
            <a:ext cx="2486654" cy="12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53730" y="2265899"/>
            <a:ext cx="7084540" cy="4530317"/>
            <a:chOff x="0" y="0"/>
            <a:chExt cx="7099935" cy="85483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7810500"/>
              <a:ext cx="2710180" cy="7334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25" y="133350"/>
              <a:ext cx="3000375" cy="10388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78" b="37500"/>
            <a:stretch/>
          </p:blipFill>
          <p:spPr bwMode="auto">
            <a:xfrm>
              <a:off x="800100" y="4848225"/>
              <a:ext cx="2181225" cy="11474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50" y="1257300"/>
              <a:ext cx="1533525" cy="1219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775" y="0"/>
              <a:ext cx="2686050" cy="9899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500" y="7639050"/>
              <a:ext cx="2600325" cy="9093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4" t="23441" r="1443"/>
            <a:stretch/>
          </p:blipFill>
          <p:spPr bwMode="auto">
            <a:xfrm>
              <a:off x="0" y="6210300"/>
              <a:ext cx="1838325" cy="14401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50" y="2733675"/>
              <a:ext cx="1704975" cy="17049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225" y="6324600"/>
              <a:ext cx="1838325" cy="12001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25" y="2667000"/>
              <a:ext cx="1838325" cy="18383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0925" y="4848225"/>
              <a:ext cx="3505200" cy="9239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75" y="1514475"/>
              <a:ext cx="2838450" cy="6540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625" y="6210300"/>
              <a:ext cx="2480310" cy="1209675"/>
            </a:xfrm>
            <a:prstGeom prst="rect">
              <a:avLst/>
            </a:prstGeom>
          </p:spPr>
        </p:pic>
      </p:grpSp>
      <p:pic>
        <p:nvPicPr>
          <p:cNvPr id="23" name="Picture 22" descr="S:\Client Logos &amp; Artwork\WFFSA\kennicott_logo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449" y="617837"/>
            <a:ext cx="1988513" cy="106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://syndicatesales.com/images/LOGOS/SyndicateLogoEmblem_75X45.png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95" y="6274292"/>
            <a:ext cx="715010" cy="433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" y="137565"/>
            <a:ext cx="1219199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SPECIAL THANKS TO OUR SPONSORS!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0099"/>
            <a:ext cx="121920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AND THANKS TO THOSE WHO DONATED FLOWERS AND SUPPLIES FOR THIS EVENT!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4715" y="494470"/>
            <a:ext cx="4974586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65" y="1862042"/>
            <a:ext cx="5053810" cy="4470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5108" y="1229351"/>
            <a:ext cx="5801784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250123" y="256991"/>
            <a:ext cx="362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THANKS FOR THE HYDRANGEAS SPORTING WF&amp;FSA COLORS FROM…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4971" y="5289055"/>
            <a:ext cx="1638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Jaime Ruiz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Arvi Farms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8743" y="903132"/>
            <a:ext cx="5801784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6461" y="906604"/>
            <a:ext cx="5829569" cy="43721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7378" y="1659088"/>
            <a:ext cx="4206240" cy="315468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7460858" y="5928544"/>
            <a:ext cx="402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Impressive arranging from a Supply Guy, Nick Fronduto, Jacobson Floral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3645" y="209978"/>
            <a:ext cx="1950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Attendees hard at work on their designs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382" y="6009317"/>
            <a:ext cx="40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Ken Thompson of Kennicott visualizing rose placement…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0579" y="1793034"/>
            <a:ext cx="5477768" cy="41083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8876" y="1721158"/>
            <a:ext cx="5477771" cy="42520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7324" y="1185546"/>
            <a:ext cx="4506841" cy="3380131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39088" y="168768"/>
            <a:ext cx="358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Lisa Pritchett of Lilium Floral Design, winner of the </a:t>
            </a:r>
          </a:p>
          <a:p>
            <a:pPr algn="ctr"/>
            <a:r>
              <a:rPr lang="en-US" dirty="0" smtClean="0"/>
              <a:t>2015 Retail Florist of the Year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234" y="5165199"/>
            <a:ext cx="2613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chip off the old block – Jess Walker and her dad, Lenny Walker, Kennicott Brothers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6048" y="738606"/>
            <a:ext cx="340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 Collins, Georgia State Floral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725" y="2380817"/>
            <a:ext cx="4907582" cy="368068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9268" y="817911"/>
            <a:ext cx="4961613" cy="37212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3650" y="1288490"/>
            <a:ext cx="5801784" cy="435133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89470" y="197709"/>
            <a:ext cx="378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Tom Figueroa, AIFD, </a:t>
            </a:r>
            <a:r>
              <a:rPr lang="en-US" dirty="0" err="1" smtClean="0"/>
              <a:t>Nordlie</a:t>
            </a:r>
            <a:r>
              <a:rPr lang="en-US" dirty="0" smtClean="0"/>
              <a:t>/</a:t>
            </a:r>
            <a:r>
              <a:rPr lang="en-US" dirty="0" err="1" smtClean="0"/>
              <a:t>Kennicott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shared tips and design secrets with the assembled delegates.  </a:t>
            </a:r>
          </a:p>
          <a:p>
            <a:pPr algn="ctr"/>
            <a:r>
              <a:rPr lang="en-US" dirty="0" smtClean="0"/>
              <a:t>Thanks, Tom!</a:t>
            </a:r>
          </a:p>
          <a:p>
            <a:pPr algn="ctr"/>
            <a:r>
              <a:rPr lang="en-US" sz="1200" i="1" dirty="0" smtClean="0"/>
              <a:t>(Is it just me or did he wear that shirt to match the floral theme?)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075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t="414" r="34855" b="53"/>
          <a:stretch/>
        </p:blipFill>
        <p:spPr>
          <a:xfrm rot="5400000">
            <a:off x="3402014" y="329970"/>
            <a:ext cx="5387972" cy="6198060"/>
          </a:xfrm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92652" y="6120936"/>
            <a:ext cx="60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fabulous designs and designers with the Chief Designer!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527" y="365125"/>
            <a:ext cx="973094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WF&amp;FSA Management Institute Attendees received Certificates of Completion – here are just a few!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879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183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2015 WF&amp;FSA WINE AND DESIGN….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WF&amp;FSA Management Institute Attendees received Certificates of Completion – here are just a few!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Lilly</dc:creator>
  <cp:lastModifiedBy>Trish Lilly</cp:lastModifiedBy>
  <cp:revision>12</cp:revision>
  <dcterms:created xsi:type="dcterms:W3CDTF">2015-08-17T20:56:36Z</dcterms:created>
  <dcterms:modified xsi:type="dcterms:W3CDTF">2015-08-18T13:48:46Z</dcterms:modified>
</cp:coreProperties>
</file>